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  <p:sldMasterId id="2147483984" r:id="rId2"/>
  </p:sldMasterIdLst>
  <p:handoutMasterIdLst>
    <p:handoutMasterId r:id="rId7"/>
  </p:handoutMasterIdLst>
  <p:sldIdLst>
    <p:sldId id="258" r:id="rId3"/>
    <p:sldId id="262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63674-EF68-407F-9571-28A031D52A95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49BA6-4861-4733-9E18-D8CBBA7D0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729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908C8-0FB8-4512-B0A5-B23A865A01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908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ED1C0-9F32-4513-9B8B-D471E4A3CAB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617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BFE45-B04E-410C-947A-3DCFC562FD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778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0AFD80-F217-46D7-8D74-7391469B70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243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7E64A-62CD-4AF3-BBEA-EDBCF4951C3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980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42C4E-DD41-4162-9782-05F9A5B8CF9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8961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6F4E87-DAAA-4B8F-8257-EB7CDF2610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579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0175A-9EFF-4CC5-96DD-AD6AC692D04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511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219FD-7545-4956-A0CE-58CDC8780C6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9246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3B318-15A5-40D6-A6AC-7B6950A3EE2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1605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0E6A2D-29EF-4C29-8DD6-4E37B690203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676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9/11/2015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9997A0D-3447-4B86-949E-80DFEA7733D5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432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Me llamo ___________ Clase 701</a:t>
            </a:r>
            <a:br>
              <a:rPr lang="en-US" sz="2800" dirty="0" smtClean="0"/>
            </a:br>
            <a:r>
              <a:rPr lang="en-US" sz="2800" dirty="0" smtClean="0"/>
              <a:t>La fecha es el </a:t>
            </a:r>
            <a:r>
              <a:rPr lang="en-US" sz="2800" dirty="0" smtClean="0"/>
              <a:t>11 </a:t>
            </a:r>
            <a:r>
              <a:rPr lang="en-US" sz="2800" dirty="0" smtClean="0"/>
              <a:t>de </a:t>
            </a:r>
            <a:r>
              <a:rPr lang="en-US" sz="2800" dirty="0" err="1" smtClean="0"/>
              <a:t>septiembre</a:t>
            </a:r>
            <a:r>
              <a:rPr lang="en-US" sz="2800" dirty="0" smtClean="0"/>
              <a:t> del </a:t>
            </a:r>
            <a:r>
              <a:rPr lang="en-US" sz="2800" dirty="0" smtClean="0"/>
              <a:t>2015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7356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s-ES_tradnl" sz="3200" dirty="0" smtClean="0">
                <a:solidFill>
                  <a:srgbClr val="FF0000"/>
                </a:solidFill>
              </a:rPr>
              <a:t>Propósito </a:t>
            </a:r>
            <a:r>
              <a:rPr lang="es-ES_tradnl" sz="3200" dirty="0" smtClean="0">
                <a:solidFill>
                  <a:srgbClr val="FF0000"/>
                </a:solidFill>
              </a:rPr>
              <a:t># 1: </a:t>
            </a:r>
            <a:r>
              <a:rPr lang="es-ES_tradnl" sz="3200" dirty="0" smtClean="0">
                <a:solidFill>
                  <a:schemeClr val="tx1"/>
                </a:solidFill>
              </a:rPr>
              <a:t>¿Cómo repasamos el trabajo del año pasado?</a:t>
            </a:r>
          </a:p>
          <a:p>
            <a:pPr marL="114300" indent="0">
              <a:buNone/>
            </a:pPr>
            <a:r>
              <a:rPr lang="es-ES_tradnl" sz="3200" dirty="0" smtClean="0">
                <a:solidFill>
                  <a:srgbClr val="FF0000"/>
                </a:solidFill>
              </a:rPr>
              <a:t>Actividad Inicial: </a:t>
            </a:r>
          </a:p>
          <a:p>
            <a:pPr marL="114300" indent="0">
              <a:buNone/>
            </a:pPr>
            <a:r>
              <a:rPr lang="es-ES_tradnl" sz="3200" dirty="0" smtClean="0">
                <a:solidFill>
                  <a:schemeClr val="tx1"/>
                </a:solidFill>
              </a:rPr>
              <a:t>Escribe una lista de los adjetivos que usas para describir una persona.</a:t>
            </a:r>
            <a:endParaRPr lang="es-ES_tradnl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34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937201"/>
            <a:ext cx="8229600" cy="960438"/>
          </a:xfrm>
        </p:spPr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Adjetivos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9144000" cy="59436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Ejemplo</a:t>
            </a:r>
            <a:r>
              <a:rPr lang="en-US" dirty="0"/>
              <a:t>:</a:t>
            </a:r>
          </a:p>
          <a:p>
            <a:pPr>
              <a:buFontTx/>
              <a:buNone/>
            </a:pPr>
            <a:r>
              <a:rPr lang="en-US" dirty="0"/>
              <a:t>-Amiga/</a:t>
            </a:r>
            <a:r>
              <a:rPr lang="en-US" dirty="0" err="1"/>
              <a:t>honesto</a:t>
            </a:r>
            <a:endParaRPr lang="en-US" dirty="0"/>
          </a:p>
          <a:p>
            <a:pPr>
              <a:buFontTx/>
              <a:buNone/>
            </a:pPr>
            <a:r>
              <a:rPr lang="en-US" dirty="0"/>
              <a:t>-</a:t>
            </a:r>
            <a:r>
              <a:rPr lang="en-US" dirty="0" err="1"/>
              <a:t>Alumnos</a:t>
            </a:r>
            <a:r>
              <a:rPr lang="en-US" dirty="0"/>
              <a:t>/</a:t>
            </a:r>
            <a:r>
              <a:rPr lang="en-US" dirty="0" err="1"/>
              <a:t>sincero</a:t>
            </a:r>
            <a:endParaRPr lang="en-US" dirty="0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0" y="1966912"/>
            <a:ext cx="9316974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dirty="0" smtClean="0">
                <a:solidFill>
                  <a:srgbClr val="0000FF"/>
                </a:solidFill>
              </a:rPr>
              <a:t>-Todos los adjetivos deben de estar de acuerdo,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dirty="0" smtClean="0">
                <a:solidFill>
                  <a:srgbClr val="0000FF"/>
                </a:solidFill>
              </a:rPr>
              <a:t>en número y en género, con los sustantivos que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dirty="0" smtClean="0">
                <a:solidFill>
                  <a:srgbClr val="0000FF"/>
                </a:solidFill>
              </a:rPr>
              <a:t>describen. </a:t>
            </a:r>
            <a:r>
              <a:rPr lang="es-ES_tradnl" sz="3200" i="1" dirty="0" smtClean="0">
                <a:solidFill>
                  <a:srgbClr val="0000FF"/>
                </a:solidFill>
              </a:rPr>
              <a:t>(</a:t>
            </a:r>
            <a:r>
              <a:rPr lang="es-ES_tradnl" sz="3200" i="1" dirty="0" err="1" smtClean="0">
                <a:solidFill>
                  <a:srgbClr val="0000FF"/>
                </a:solidFill>
              </a:rPr>
              <a:t>All</a:t>
            </a:r>
            <a:r>
              <a:rPr lang="es-ES_tradnl" sz="3200" i="1" dirty="0" smtClean="0">
                <a:solidFill>
                  <a:srgbClr val="0000FF"/>
                </a:solidFill>
              </a:rPr>
              <a:t> </a:t>
            </a:r>
            <a:r>
              <a:rPr lang="es-ES_tradnl" sz="3200" i="1" dirty="0" err="1" smtClean="0">
                <a:solidFill>
                  <a:srgbClr val="0000FF"/>
                </a:solidFill>
              </a:rPr>
              <a:t>adjectives</a:t>
            </a:r>
            <a:r>
              <a:rPr lang="es-ES_tradnl" sz="3200" i="1" dirty="0" smtClean="0">
                <a:solidFill>
                  <a:srgbClr val="0000FF"/>
                </a:solidFill>
              </a:rPr>
              <a:t> </a:t>
            </a:r>
            <a:r>
              <a:rPr lang="es-ES_tradnl" sz="3200" i="1" dirty="0" err="1" smtClean="0">
                <a:solidFill>
                  <a:srgbClr val="0000FF"/>
                </a:solidFill>
              </a:rPr>
              <a:t>must</a:t>
            </a:r>
            <a:r>
              <a:rPr lang="es-ES_tradnl" sz="3200" i="1" dirty="0" smtClean="0">
                <a:solidFill>
                  <a:srgbClr val="0000FF"/>
                </a:solidFill>
              </a:rPr>
              <a:t> </a:t>
            </a:r>
            <a:r>
              <a:rPr lang="es-ES_tradnl" sz="3200" i="1" dirty="0" err="1" smtClean="0">
                <a:solidFill>
                  <a:srgbClr val="0000FF"/>
                </a:solidFill>
              </a:rPr>
              <a:t>agree</a:t>
            </a:r>
            <a:r>
              <a:rPr lang="es-ES_tradnl" sz="3200" i="1" dirty="0" smtClean="0">
                <a:solidFill>
                  <a:srgbClr val="0000FF"/>
                </a:solidFill>
              </a:rPr>
              <a:t>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i="1" dirty="0" smtClean="0">
                <a:solidFill>
                  <a:srgbClr val="0000FF"/>
                </a:solidFill>
              </a:rPr>
              <a:t>in </a:t>
            </a:r>
            <a:r>
              <a:rPr lang="es-ES_tradnl" sz="3200" i="1" dirty="0" err="1" smtClean="0">
                <a:solidFill>
                  <a:srgbClr val="0000FF"/>
                </a:solidFill>
              </a:rPr>
              <a:t>gender</a:t>
            </a:r>
            <a:r>
              <a:rPr lang="es-ES_tradnl" sz="3200" i="1" dirty="0" smtClean="0">
                <a:solidFill>
                  <a:srgbClr val="0000FF"/>
                </a:solidFill>
              </a:rPr>
              <a:t> and </a:t>
            </a:r>
            <a:r>
              <a:rPr lang="es-ES_tradnl" sz="3200" i="1" dirty="0" err="1" smtClean="0">
                <a:solidFill>
                  <a:srgbClr val="0000FF"/>
                </a:solidFill>
              </a:rPr>
              <a:t>number</a:t>
            </a:r>
            <a:r>
              <a:rPr lang="es-ES_tradnl" sz="3200" i="1" dirty="0" smtClean="0">
                <a:solidFill>
                  <a:srgbClr val="0000FF"/>
                </a:solidFill>
              </a:rPr>
              <a:t>, </a:t>
            </a:r>
            <a:r>
              <a:rPr lang="es-ES_tradnl" sz="3200" i="1" dirty="0" err="1" smtClean="0">
                <a:solidFill>
                  <a:srgbClr val="0000FF"/>
                </a:solidFill>
              </a:rPr>
              <a:t>with</a:t>
            </a:r>
            <a:r>
              <a:rPr lang="es-ES_tradnl" sz="3200" i="1" dirty="0" smtClean="0">
                <a:solidFill>
                  <a:srgbClr val="0000FF"/>
                </a:solidFill>
              </a:rPr>
              <a:t> </a:t>
            </a:r>
            <a:r>
              <a:rPr lang="es-ES_tradnl" sz="3200" i="1" dirty="0" err="1" smtClean="0">
                <a:solidFill>
                  <a:srgbClr val="0000FF"/>
                </a:solidFill>
              </a:rPr>
              <a:t>the</a:t>
            </a:r>
            <a:r>
              <a:rPr lang="es-ES_tradnl" sz="3200" i="1" dirty="0" smtClean="0">
                <a:solidFill>
                  <a:srgbClr val="0000FF"/>
                </a:solidFill>
              </a:rPr>
              <a:t> </a:t>
            </a:r>
            <a:r>
              <a:rPr lang="es-ES_tradnl" sz="3200" i="1" dirty="0" err="1" smtClean="0">
                <a:solidFill>
                  <a:srgbClr val="0000FF"/>
                </a:solidFill>
              </a:rPr>
              <a:t>noun</a:t>
            </a:r>
            <a:r>
              <a:rPr lang="es-ES_tradnl" sz="3200" i="1" dirty="0" smtClean="0">
                <a:solidFill>
                  <a:srgbClr val="0000FF"/>
                </a:solidFill>
              </a:rPr>
              <a:t> </a:t>
            </a:r>
            <a:r>
              <a:rPr lang="es-ES_tradnl" sz="3200" i="1" dirty="0" err="1" smtClean="0">
                <a:solidFill>
                  <a:srgbClr val="0000FF"/>
                </a:solidFill>
              </a:rPr>
              <a:t>they</a:t>
            </a:r>
            <a:r>
              <a:rPr lang="es-ES_tradnl" sz="3200" i="1" dirty="0" smtClean="0">
                <a:solidFill>
                  <a:srgbClr val="0000FF"/>
                </a:solidFill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sz="3200" i="1" dirty="0" smtClean="0">
                <a:solidFill>
                  <a:srgbClr val="0000FF"/>
                </a:solidFill>
              </a:rPr>
              <a:t>Describe.)</a:t>
            </a:r>
            <a:endParaRPr lang="es-ES_tradnl" sz="3200" dirty="0" smtClean="0">
              <a:solidFill>
                <a:srgbClr val="0000FF"/>
              </a:solidFill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048000" y="5181600"/>
            <a:ext cx="34083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92D050"/>
                </a:solidFill>
              </a:rPr>
              <a:t>La</a:t>
            </a:r>
            <a:r>
              <a:rPr lang="en-US" sz="3200" dirty="0" smtClean="0">
                <a:solidFill>
                  <a:srgbClr val="0000FF"/>
                </a:solidFill>
              </a:rPr>
              <a:t> </a:t>
            </a:r>
            <a:r>
              <a:rPr lang="en-US" sz="3200" dirty="0" err="1" smtClean="0">
                <a:solidFill>
                  <a:srgbClr val="0000FF"/>
                </a:solidFill>
              </a:rPr>
              <a:t>amig</a:t>
            </a:r>
            <a:r>
              <a:rPr lang="en-US" sz="3200" dirty="0" err="1" smtClean="0">
                <a:solidFill>
                  <a:srgbClr val="92D050"/>
                </a:solidFill>
              </a:rPr>
              <a:t>a</a:t>
            </a:r>
            <a:r>
              <a:rPr lang="en-US" sz="3200" dirty="0" smtClean="0">
                <a:solidFill>
                  <a:srgbClr val="0000FF"/>
                </a:solidFill>
              </a:rPr>
              <a:t> </a:t>
            </a:r>
            <a:r>
              <a:rPr lang="en-US" sz="3200" dirty="0" err="1" smtClean="0">
                <a:solidFill>
                  <a:srgbClr val="0000FF"/>
                </a:solidFill>
              </a:rPr>
              <a:t>honest</a:t>
            </a:r>
            <a:r>
              <a:rPr lang="en-US" sz="3200" dirty="0" err="1" smtClean="0">
                <a:solidFill>
                  <a:srgbClr val="92D050"/>
                </a:solidFill>
              </a:rPr>
              <a:t>a</a:t>
            </a:r>
            <a:endParaRPr lang="en-US" sz="3200" dirty="0" smtClean="0">
              <a:solidFill>
                <a:srgbClr val="92D050"/>
              </a:solidFill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397625" y="5257800"/>
            <a:ext cx="2746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solidFill>
                  <a:srgbClr val="FF0000"/>
                </a:solidFill>
              </a:rPr>
              <a:t>Femenino</a:t>
            </a:r>
            <a:r>
              <a:rPr lang="en-US" sz="2400" dirty="0" smtClean="0">
                <a:solidFill>
                  <a:srgbClr val="FF0000"/>
                </a:solidFill>
              </a:rPr>
              <a:t>/Singular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282950" y="5791200"/>
            <a:ext cx="41084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92D050"/>
                </a:solidFill>
              </a:rPr>
              <a:t>Los</a:t>
            </a:r>
            <a:r>
              <a:rPr lang="en-US" sz="3200" dirty="0" smtClean="0">
                <a:solidFill>
                  <a:srgbClr val="0000FF"/>
                </a:solidFill>
              </a:rPr>
              <a:t> </a:t>
            </a:r>
            <a:r>
              <a:rPr lang="en-US" sz="3200" dirty="0" err="1" smtClean="0">
                <a:solidFill>
                  <a:srgbClr val="0000FF"/>
                </a:solidFill>
              </a:rPr>
              <a:t>alumn</a:t>
            </a:r>
            <a:r>
              <a:rPr lang="en-US" sz="3200" dirty="0" err="1" smtClean="0">
                <a:solidFill>
                  <a:srgbClr val="92D050"/>
                </a:solidFill>
              </a:rPr>
              <a:t>os</a:t>
            </a:r>
            <a:r>
              <a:rPr lang="en-US" sz="3200" dirty="0" smtClean="0">
                <a:solidFill>
                  <a:srgbClr val="0000FF"/>
                </a:solidFill>
              </a:rPr>
              <a:t> </a:t>
            </a:r>
            <a:r>
              <a:rPr lang="en-US" sz="3200" dirty="0" err="1" smtClean="0">
                <a:solidFill>
                  <a:srgbClr val="0000FF"/>
                </a:solidFill>
              </a:rPr>
              <a:t>sincer</a:t>
            </a:r>
            <a:r>
              <a:rPr lang="en-US" sz="3200" dirty="0" err="1" smtClean="0">
                <a:solidFill>
                  <a:srgbClr val="92D050"/>
                </a:solidFill>
              </a:rPr>
              <a:t>os</a:t>
            </a:r>
            <a:endParaRPr lang="en-US" sz="3200" dirty="0" smtClean="0">
              <a:solidFill>
                <a:srgbClr val="92D050"/>
              </a:solidFill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7391400" y="5959475"/>
            <a:ext cx="16430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solidFill>
                  <a:srgbClr val="FF0000"/>
                </a:solidFill>
              </a:rPr>
              <a:t>Masculino</a:t>
            </a:r>
            <a:r>
              <a:rPr lang="en-US" sz="2400" dirty="0" smtClean="0">
                <a:solidFill>
                  <a:srgbClr val="FF0000"/>
                </a:solidFill>
              </a:rPr>
              <a:t>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FF0000"/>
                </a:solidFill>
              </a:rPr>
              <a:t>Plural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426128" y="27373"/>
            <a:ext cx="8260672" cy="1039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mtClean="0">
                <a:solidFill>
                  <a:srgbClr val="FFC000"/>
                </a:solidFill>
              </a:rPr>
              <a:t>Repaso de Gramatica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9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Adjetivos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4525963"/>
          </a:xfrm>
        </p:spPr>
        <p:txBody>
          <a:bodyPr/>
          <a:lstStyle/>
          <a:p>
            <a:r>
              <a:rPr lang="en-US" dirty="0"/>
              <a:t>Los </a:t>
            </a:r>
            <a:r>
              <a:rPr lang="en-US" dirty="0" err="1"/>
              <a:t>adjetivos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terminan</a:t>
            </a:r>
            <a:r>
              <a:rPr lang="en-US" dirty="0"/>
              <a:t> en –E o en </a:t>
            </a:r>
            <a:r>
              <a:rPr lang="en-US" dirty="0" smtClean="0"/>
              <a:t>CONSONANTES </a:t>
            </a:r>
            <a:r>
              <a:rPr lang="en-US" dirty="0" err="1"/>
              <a:t>tienen</a:t>
            </a:r>
            <a:r>
              <a:rPr lang="en-US" dirty="0"/>
              <a:t> solo dos </a:t>
            </a:r>
            <a:r>
              <a:rPr lang="en-US" dirty="0" err="1"/>
              <a:t>formas</a:t>
            </a:r>
            <a:r>
              <a:rPr lang="en-US" dirty="0"/>
              <a:t>. </a:t>
            </a:r>
            <a:r>
              <a:rPr lang="en-US" i="1" dirty="0"/>
              <a:t>(The adjectives that end in –E or in a </a:t>
            </a:r>
            <a:r>
              <a:rPr lang="en-US" i="1" dirty="0" smtClean="0"/>
              <a:t>CONSONANT have </a:t>
            </a:r>
            <a:r>
              <a:rPr lang="en-US" i="1" dirty="0"/>
              <a:t>only two forms)</a:t>
            </a:r>
          </a:p>
          <a:p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Ejemplo</a:t>
            </a:r>
            <a:r>
              <a:rPr lang="en-US" dirty="0"/>
              <a:t>:</a:t>
            </a:r>
          </a:p>
          <a:p>
            <a:pPr>
              <a:buFontTx/>
              <a:buNone/>
            </a:pPr>
            <a:r>
              <a:rPr lang="en-US" dirty="0"/>
              <a:t>-</a:t>
            </a:r>
            <a:r>
              <a:rPr lang="en-US" dirty="0" err="1"/>
              <a:t>Cursos</a:t>
            </a:r>
            <a:r>
              <a:rPr lang="en-US" dirty="0"/>
              <a:t> </a:t>
            </a:r>
            <a:r>
              <a:rPr lang="en-US" dirty="0" err="1"/>
              <a:t>interesant</a:t>
            </a:r>
            <a:r>
              <a:rPr lang="en-US" dirty="0" err="1">
                <a:solidFill>
                  <a:srgbClr val="0000FF"/>
                </a:solidFill>
              </a:rPr>
              <a:t>e</a:t>
            </a:r>
            <a:endParaRPr lang="en-US" dirty="0"/>
          </a:p>
          <a:p>
            <a:pPr>
              <a:buFontTx/>
              <a:buNone/>
            </a:pPr>
            <a:r>
              <a:rPr lang="en-US" dirty="0"/>
              <a:t>-</a:t>
            </a:r>
            <a:r>
              <a:rPr lang="en-US" dirty="0" err="1"/>
              <a:t>Materia</a:t>
            </a:r>
            <a:r>
              <a:rPr lang="en-US" dirty="0"/>
              <a:t> </a:t>
            </a:r>
            <a:r>
              <a:rPr lang="en-US" dirty="0" err="1"/>
              <a:t>difici</a:t>
            </a:r>
            <a:r>
              <a:rPr lang="en-US" dirty="0" err="1">
                <a:solidFill>
                  <a:srgbClr val="0000FF"/>
                </a:solidFill>
              </a:rPr>
              <a:t>l</a:t>
            </a:r>
            <a:endParaRPr lang="en-US" dirty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886200" y="3657600"/>
            <a:ext cx="44688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FF"/>
                </a:solidFill>
              </a:rPr>
              <a:t>Los cursos interesant</a:t>
            </a:r>
            <a:r>
              <a:rPr lang="en-US" sz="3200" smtClean="0">
                <a:solidFill>
                  <a:srgbClr val="FF0000"/>
                </a:solidFill>
              </a:rPr>
              <a:t>es</a:t>
            </a:r>
            <a:endParaRPr lang="en-US" sz="3200" smtClean="0">
              <a:solidFill>
                <a:srgbClr val="0000FF"/>
              </a:solidFill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743200" y="4267200"/>
            <a:ext cx="39512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FF"/>
                </a:solidFill>
              </a:rPr>
              <a:t>Las materias dificil</a:t>
            </a:r>
            <a:r>
              <a:rPr lang="en-US" sz="3200" smtClean="0">
                <a:solidFill>
                  <a:srgbClr val="FF0000"/>
                </a:solidFill>
              </a:rPr>
              <a:t>es</a:t>
            </a:r>
            <a:endParaRPr lang="en-US" sz="3200" smtClean="0">
              <a:solidFill>
                <a:srgbClr val="0000FF"/>
              </a:solidFill>
            </a:endParaRPr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2209800" y="4800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5791200" y="4800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450975" y="6172200"/>
            <a:ext cx="16732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00"/>
                </a:solidFill>
              </a:rPr>
              <a:t>Singular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5181600" y="6172200"/>
            <a:ext cx="12223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FF"/>
                </a:solidFill>
              </a:rPr>
              <a:t>Plural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667000" y="4710113"/>
            <a:ext cx="3076575" cy="176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smtClean="0">
                <a:solidFill>
                  <a:srgbClr val="008000"/>
                </a:solidFill>
              </a:rPr>
              <a:t>If it ends in –E, add an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smtClean="0">
                <a:solidFill>
                  <a:srgbClr val="008000"/>
                </a:solidFill>
              </a:rPr>
              <a:t> –S to make it plural.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smtClean="0">
                <a:solidFill>
                  <a:srgbClr val="008000"/>
                </a:solidFill>
              </a:rPr>
              <a:t>If it end in a consonant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smtClean="0">
                <a:solidFill>
                  <a:srgbClr val="008000"/>
                </a:solidFill>
              </a:rPr>
              <a:t>Add an –ES to make it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 smtClean="0">
                <a:solidFill>
                  <a:srgbClr val="008000"/>
                </a:solidFill>
              </a:rPr>
              <a:t>Plural.</a:t>
            </a:r>
          </a:p>
        </p:txBody>
      </p:sp>
    </p:spTree>
    <p:extLst>
      <p:ext uri="{BB962C8B-B14F-4D97-AF65-F5344CB8AC3E}">
        <p14:creationId xmlns:p14="http://schemas.microsoft.com/office/powerpoint/2010/main" val="148914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the handout</a:t>
            </a:r>
          </a:p>
          <a:p>
            <a:r>
              <a:rPr lang="en-US" dirty="0" smtClean="0"/>
              <a:t>Bring contract</a:t>
            </a:r>
          </a:p>
          <a:p>
            <a:r>
              <a:rPr lang="en-US" dirty="0" smtClean="0"/>
              <a:t>Bring Contact sheet</a:t>
            </a:r>
          </a:p>
        </p:txBody>
      </p:sp>
    </p:spTree>
    <p:extLst>
      <p:ext uri="{BB962C8B-B14F-4D97-AF65-F5344CB8AC3E}">
        <p14:creationId xmlns:p14="http://schemas.microsoft.com/office/powerpoint/2010/main" val="5668618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743</TotalTime>
  <Words>188</Words>
  <Application>Microsoft Office PowerPoint</Application>
  <PresentationFormat>On-screen Show (4:3)</PresentationFormat>
  <Paragraphs>42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Apothecary</vt:lpstr>
      <vt:lpstr>Default Design</vt:lpstr>
      <vt:lpstr>Me llamo ___________ Clase 701 La fecha es el 11 de septiembre del 2015</vt:lpstr>
      <vt:lpstr>Adjetivos</vt:lpstr>
      <vt:lpstr>Adjetivos</vt:lpstr>
      <vt:lpstr>Tarea # 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9 de septiembre del 2014</dc:title>
  <dc:creator>Helen Zumaeta</dc:creator>
  <cp:lastModifiedBy>Helen Zumaeta</cp:lastModifiedBy>
  <cp:revision>15</cp:revision>
  <cp:lastPrinted>2014-09-09T17:07:13Z</cp:lastPrinted>
  <dcterms:created xsi:type="dcterms:W3CDTF">2014-09-09T00:17:17Z</dcterms:created>
  <dcterms:modified xsi:type="dcterms:W3CDTF">2015-09-11T22:25:39Z</dcterms:modified>
</cp:coreProperties>
</file>